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E90F-642A-44DB-AD29-676325CBAB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261E-01AC-44B8-855A-97180A6939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001395"/>
            <a:ext cx="6858000" cy="128143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571988"/>
            <a:ext cx="6858000" cy="1241822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0</Words>
  <Application>WPS 演示</Application>
  <PresentationFormat>全屏显示(16:9)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Calibri Light</vt:lpstr>
      <vt:lpstr>等线 Light</vt:lpstr>
      <vt:lpstr>Calibri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 jia</dc:creator>
  <cp:lastModifiedBy>七支</cp:lastModifiedBy>
  <cp:revision>15</cp:revision>
  <dcterms:created xsi:type="dcterms:W3CDTF">2023-06-07T03:45:00Z</dcterms:created>
  <dcterms:modified xsi:type="dcterms:W3CDTF">2025-04-02T06:33:08Z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AA35A0B301E743F49E3AAB6A94F5DCBA_12</vt:lpwstr>
  </property>
  <property fmtid="{D5CDD505-2E9C-101B-9397-08002B2CF9AE}" pid="3" name="KSOProductBuildVer">
    <vt:lpwstr>2052-12.1.0.20305</vt:lpwstr>
  </property>
</Properties>
</file>